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70" r:id="rId8"/>
    <p:sldId id="269" r:id="rId9"/>
    <p:sldId id="268" r:id="rId10"/>
    <p:sldId id="267" r:id="rId11"/>
    <p:sldId id="266" r:id="rId12"/>
    <p:sldId id="265" r:id="rId13"/>
    <p:sldId id="264" r:id="rId14"/>
    <p:sldId id="263" r:id="rId15"/>
    <p:sldId id="261" r:id="rId16"/>
    <p:sldId id="274" r:id="rId17"/>
    <p:sldId id="273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174D6-1A46-4841-817F-13AF91BEE2C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453948-C32A-45FE-8894-6CDE9D4318F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赵悦</dc:creator>
  <cp:lastModifiedBy>hzyuanshaocheng</cp:lastModifiedBy>
  <cp:revision>3</cp:revision>
  <dcterms:created xsi:type="dcterms:W3CDTF">2018-01-09T09:19:00Z</dcterms:created>
  <dcterms:modified xsi:type="dcterms:W3CDTF">2018-01-09T13:21:22Z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